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  <p:sldId id="260" r:id="rId5"/>
    <p:sldId id="264" r:id="rId6"/>
    <p:sldId id="261" r:id="rId7"/>
    <p:sldId id="262" r:id="rId8"/>
    <p:sldId id="263" r:id="rId9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35" d="100"/>
          <a:sy n="35" d="100"/>
        </p:scale>
        <p:origin x="2452" y="2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92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816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968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520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732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728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501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3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47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020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7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0F738B-C772-4244-B0D4-DE5A5DA24656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2885FA-E8A0-4008-944D-05BC6E3D68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762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A77D4DDD-CD95-3827-30D2-2E83337CE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5565"/>
            <a:ext cx="6858000" cy="598612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16360A19-3EB0-2A63-2847-523D5B04D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320" y="659673"/>
            <a:ext cx="6353360" cy="1393713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學習歷程自述</a:t>
            </a:r>
            <a:b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工作坊暨面試準備工作坊作業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E7F4FDE-C37A-0C0B-147E-C58A30085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3080083"/>
            <a:ext cx="5143500" cy="4154905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TW" altLang="en-US" sz="3000" dirty="0"/>
              <a:t>班級：</a:t>
            </a:r>
            <a:br>
              <a:rPr lang="en-US" altLang="zh-TW" sz="3000" dirty="0"/>
            </a:br>
            <a:r>
              <a:rPr lang="zh-TW" altLang="en-US" sz="3000" dirty="0"/>
              <a:t>姓名：</a:t>
            </a:r>
            <a:endParaRPr lang="en-US" altLang="zh-TW" sz="3000" dirty="0"/>
          </a:p>
          <a:p>
            <a:pPr algn="l">
              <a:lnSpc>
                <a:spcPct val="150000"/>
              </a:lnSpc>
            </a:pPr>
            <a:endParaRPr lang="en-US" altLang="zh-TW" sz="3000" dirty="0"/>
          </a:p>
          <a:p>
            <a:pPr algn="l">
              <a:lnSpc>
                <a:spcPct val="150000"/>
              </a:lnSpc>
            </a:pPr>
            <a:r>
              <a:rPr lang="zh-TW" altLang="en-US" sz="3000" dirty="0"/>
              <a:t>完成後請寄到：</a:t>
            </a:r>
            <a:r>
              <a:rPr lang="en-US" altLang="zh-TW" sz="3000" dirty="0"/>
              <a:t>kelly1219@csvs.chc.edu.tw</a:t>
            </a:r>
            <a:endParaRPr lang="zh-TW" altLang="en-US" sz="30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2044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2269A4-0E10-C3BE-0B80-5DFB67830A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0F9BDDC-A565-A992-270A-4DCDFA58BF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5">
            <a:extLst>
              <a:ext uri="{FF2B5EF4-FFF2-40B4-BE49-F238E27FC236}">
                <a16:creationId xmlns:a16="http://schemas.microsoft.com/office/drawing/2014/main" id="{32E3B34F-0489-01F2-A916-E7F3DE27F6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332711"/>
              </p:ext>
            </p:extLst>
          </p:nvPr>
        </p:nvGraphicFramePr>
        <p:xfrm>
          <a:off x="198459" y="336885"/>
          <a:ext cx="6461082" cy="88873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72075">
                  <a:extLst>
                    <a:ext uri="{9D8B030D-6E8A-4147-A177-3AD203B41FA5}">
                      <a16:colId xmlns:a16="http://schemas.microsoft.com/office/drawing/2014/main" val="2868434169"/>
                    </a:ext>
                  </a:extLst>
                </a:gridCol>
                <a:gridCol w="2120813">
                  <a:extLst>
                    <a:ext uri="{9D8B030D-6E8A-4147-A177-3AD203B41FA5}">
                      <a16:colId xmlns:a16="http://schemas.microsoft.com/office/drawing/2014/main" val="1817507207"/>
                    </a:ext>
                  </a:extLst>
                </a:gridCol>
                <a:gridCol w="3868194">
                  <a:extLst>
                    <a:ext uri="{9D8B030D-6E8A-4147-A177-3AD203B41FA5}">
                      <a16:colId xmlns:a16="http://schemas.microsoft.com/office/drawing/2014/main" val="1557456160"/>
                    </a:ext>
                  </a:extLst>
                </a:gridCol>
              </a:tblGrid>
              <a:tr h="562628"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我的志願校系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第二階段指定項目甄試要求什麼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751217972"/>
                  </a:ext>
                </a:extLst>
              </a:tr>
              <a:tr h="1387450">
                <a:tc>
                  <a:txBody>
                    <a:bodyPr/>
                    <a:lstStyle/>
                    <a:p>
                      <a:r>
                        <a:rPr lang="en-US" altLang="zh-TW" sz="4800" dirty="0"/>
                        <a:t>1</a:t>
                      </a:r>
                      <a:endParaRPr lang="zh-TW" altLang="en-US" sz="4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zh-TW" altLang="en-US" sz="16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745506860"/>
                  </a:ext>
                </a:extLst>
              </a:tr>
              <a:tr h="1387450">
                <a:tc>
                  <a:txBody>
                    <a:bodyPr/>
                    <a:lstStyle/>
                    <a:p>
                      <a:r>
                        <a:rPr lang="en-US" altLang="zh-TW" sz="4800" dirty="0"/>
                        <a:t>2</a:t>
                      </a:r>
                      <a:endParaRPr lang="zh-TW" altLang="en-US" sz="4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zh-TW" altLang="en-US" sz="16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730109820"/>
                  </a:ext>
                </a:extLst>
              </a:tr>
              <a:tr h="1387450">
                <a:tc>
                  <a:txBody>
                    <a:bodyPr/>
                    <a:lstStyle/>
                    <a:p>
                      <a:r>
                        <a:rPr lang="en-US" altLang="zh-TW" sz="4800" dirty="0"/>
                        <a:t>3</a:t>
                      </a:r>
                      <a:endParaRPr lang="zh-TW" altLang="en-US" sz="4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zh-TW" altLang="en-US" sz="16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97171922"/>
                  </a:ext>
                </a:extLst>
              </a:tr>
              <a:tr h="1387450">
                <a:tc>
                  <a:txBody>
                    <a:bodyPr/>
                    <a:lstStyle/>
                    <a:p>
                      <a:r>
                        <a:rPr lang="en-US" altLang="zh-TW" sz="4800" dirty="0"/>
                        <a:t>4</a:t>
                      </a:r>
                      <a:endParaRPr lang="zh-TW" altLang="en-US" sz="4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zh-TW" altLang="en-US" sz="16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756440640"/>
                  </a:ext>
                </a:extLst>
              </a:tr>
              <a:tr h="1387450">
                <a:tc>
                  <a:txBody>
                    <a:bodyPr/>
                    <a:lstStyle/>
                    <a:p>
                      <a:r>
                        <a:rPr lang="en-US" altLang="zh-TW" sz="4800" dirty="0"/>
                        <a:t>5</a:t>
                      </a:r>
                      <a:endParaRPr lang="zh-TW" altLang="en-US" sz="4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zh-TW" altLang="en-US" sz="16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880663971"/>
                  </a:ext>
                </a:extLst>
              </a:tr>
              <a:tr h="1387450">
                <a:tc>
                  <a:txBody>
                    <a:bodyPr/>
                    <a:lstStyle/>
                    <a:p>
                      <a:r>
                        <a:rPr lang="en-US" altLang="zh-TW" sz="4800" dirty="0"/>
                        <a:t>6</a:t>
                      </a:r>
                      <a:endParaRPr lang="zh-TW" altLang="en-US" sz="4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zh-TW" altLang="en-US" sz="16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468635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929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B792C4-A43E-7B96-F222-D98301FA9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封面頁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008FB6E-DEBD-6001-EBD4-8D8219085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054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145D0E-5215-0323-D688-CACF24CEE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/>
              <a:t>目錄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F86302C-CE11-48EF-43C9-299F9C2EB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簡歷</a:t>
            </a:r>
            <a:endParaRPr lang="en-US" altLang="zh-TW" sz="3600" dirty="0"/>
          </a:p>
          <a:p>
            <a:r>
              <a:rPr lang="zh-TW" altLang="en-US" sz="3600" dirty="0"/>
              <a:t>學習歷程反思</a:t>
            </a:r>
            <a:endParaRPr lang="en-US" altLang="zh-TW" sz="3600" dirty="0"/>
          </a:p>
          <a:p>
            <a:r>
              <a:rPr lang="zh-TW" altLang="en-US" sz="3600" dirty="0"/>
              <a:t>就讀動機</a:t>
            </a:r>
            <a:endParaRPr lang="en-US" altLang="zh-TW" sz="3600" dirty="0"/>
          </a:p>
          <a:p>
            <a:r>
              <a:rPr lang="zh-TW" altLang="en-US" sz="3600" dirty="0"/>
              <a:t>未來學習計畫與生涯規劃</a:t>
            </a:r>
          </a:p>
        </p:txBody>
      </p:sp>
    </p:spTree>
    <p:extLst>
      <p:ext uri="{BB962C8B-B14F-4D97-AF65-F5344CB8AC3E}">
        <p14:creationId xmlns:p14="http://schemas.microsoft.com/office/powerpoint/2010/main" val="768883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9F8A20-227A-E6C7-D1EB-723256F2F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簡歷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8B6AC8-96D2-BE7A-C2A0-A9F2F3361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5750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6F5920-F707-41FD-4A2E-6A57B212F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/>
              <a:t>學習歷程反思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FE4A33D-7794-8903-AFEA-63BF652A2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6226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AEB13-C534-0DEF-012F-0BCA3F82BD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0386C-5F86-43DD-FEE9-8AAA2517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/>
              <a:t>就讀動機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1C3D90-5C79-130F-686F-A629B7A03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2604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C734D-2777-FB48-312C-34944ED6E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A44B80-9830-BF64-B282-CABFC882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/>
              <a:t>未來學習計畫與生涯規劃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2D7AB7-1DD4-9ED2-F665-51A7E03DC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218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佈景主題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</TotalTime>
  <Words>79</Words>
  <Application>Microsoft Office PowerPoint</Application>
  <PresentationFormat>A4 紙張 (210x297 公釐)</PresentationFormat>
  <Paragraphs>22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微軟正黑體</vt:lpstr>
      <vt:lpstr>Aptos</vt:lpstr>
      <vt:lpstr>Aptos Display</vt:lpstr>
      <vt:lpstr>Arial</vt:lpstr>
      <vt:lpstr>Office 佈景主題</vt:lpstr>
      <vt:lpstr>學習歷程自述 工作坊暨面試準備工作坊作業</vt:lpstr>
      <vt:lpstr>PowerPoint 簡報</vt:lpstr>
      <vt:lpstr>封面頁</vt:lpstr>
      <vt:lpstr>目錄</vt:lpstr>
      <vt:lpstr>簡歷</vt:lpstr>
      <vt:lpstr>學習歷程反思</vt:lpstr>
      <vt:lpstr>就讀動機</vt:lpstr>
      <vt:lpstr>未來學習計畫與生涯規劃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昤葳 李</dc:creator>
  <cp:lastModifiedBy>昤葳 李</cp:lastModifiedBy>
  <cp:revision>2</cp:revision>
  <dcterms:created xsi:type="dcterms:W3CDTF">2025-05-03T04:22:33Z</dcterms:created>
  <dcterms:modified xsi:type="dcterms:W3CDTF">2025-05-05T10:43:58Z</dcterms:modified>
</cp:coreProperties>
</file>